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30"/>
  </p:notesMasterIdLst>
  <p:sldIdLst>
    <p:sldId id="295" r:id="rId2"/>
    <p:sldId id="296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3" name="Shape 5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cut/>
  </p:transition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44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gif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jpe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jpe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jpe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ctrTitle"/>
          </p:nvPr>
        </p:nvSpPr>
        <p:spPr>
          <a:xfrm>
            <a:off x="613050" y="838200"/>
            <a:ext cx="7772400" cy="100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6000" b="1" i="0" u="none" strike="noStrike" cap="none" baseline="0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Гугл-ревија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subTitle" idx="1"/>
          </p:nvPr>
        </p:nvSpPr>
        <p:spPr>
          <a:xfrm>
            <a:off x="838200" y="1998675"/>
            <a:ext cx="7467600" cy="79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Calibri"/>
              <a:buNone/>
            </a:pPr>
            <a:endParaRPr sz="3200" b="0" i="0" u="none" strike="noStrike" cap="none" baseline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2743200" y="3048000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x="2206200" y="5740875"/>
            <a:ext cx="4731600" cy="510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endParaRPr sz="2400">
              <a:solidFill>
                <a:schemeClr val="accent1"/>
              </a:solidFill>
            </a:endParaRPr>
          </a:p>
        </p:txBody>
      </p:sp>
      <p:pic>
        <p:nvPicPr>
          <p:cNvPr id="314" name="Shape 3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660212" y="3048004"/>
            <a:ext cx="3911024" cy="220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3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4953000" y="1668383"/>
            <a:ext cx="2612375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36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Зато што…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2"/>
          </p:nvPr>
        </p:nvSpPr>
        <p:spPr>
          <a:xfrm>
            <a:off x="4953000" y="2667000"/>
            <a:ext cx="3581399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Гуглом пловиш вебом…</a:t>
            </a:r>
          </a:p>
        </p:txBody>
      </p:sp>
      <p:pic>
        <p:nvPicPr>
          <p:cNvPr id="396" name="Shape 3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5741" y="457200"/>
            <a:ext cx="4208775" cy="1211184"/>
          </a:xfrm>
          <a:prstGeom prst="rect">
            <a:avLst/>
          </a:prstGeom>
        </p:spPr>
      </p:pic>
      <p:pic>
        <p:nvPicPr>
          <p:cNvPr id="397" name="Shape 39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22741" y="3352800"/>
            <a:ext cx="4041775" cy="3031331"/>
          </a:xfrm>
          <a:prstGeom prst="rect">
            <a:avLst/>
          </a:prstGeom>
        </p:spPr>
      </p:pic>
      <p:sp>
        <p:nvSpPr>
          <p:cNvPr id="398" name="Shape 398"/>
          <p:cNvSpPr txBox="1">
            <a:spLocks noGrp="1"/>
          </p:cNvSpPr>
          <p:nvPr>
            <p:ph type="body" idx="3"/>
          </p:nvPr>
        </p:nvSpPr>
        <p:spPr>
          <a:xfrm>
            <a:off x="422741" y="3352800"/>
            <a:ext cx="4041774" cy="30313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med" advTm="7000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4953000" y="1668383"/>
            <a:ext cx="2612375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36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Зато што…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body" idx="2"/>
          </p:nvPr>
        </p:nvSpPr>
        <p:spPr>
          <a:xfrm>
            <a:off x="4953000" y="2667000"/>
            <a:ext cx="3581399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Гуглом можеш пловити и небом.</a:t>
            </a:r>
          </a:p>
        </p:txBody>
      </p:sp>
      <p:pic>
        <p:nvPicPr>
          <p:cNvPr id="405" name="Shape 40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5741" y="457200"/>
            <a:ext cx="4208775" cy="1211184"/>
          </a:xfrm>
          <a:prstGeom prst="rect">
            <a:avLst/>
          </a:prstGeom>
        </p:spPr>
      </p:pic>
      <p:pic>
        <p:nvPicPr>
          <p:cNvPr id="406" name="Shape 40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57199" y="4419600"/>
            <a:ext cx="4007317" cy="2057400"/>
          </a:xfrm>
          <a:prstGeom prst="rect">
            <a:avLst/>
          </a:prstGeom>
        </p:spPr>
      </p:pic>
      <p:sp>
        <p:nvSpPr>
          <p:cNvPr id="407" name="Shape 407"/>
          <p:cNvSpPr txBox="1">
            <a:spLocks noGrp="1"/>
          </p:cNvSpPr>
          <p:nvPr>
            <p:ph type="body" idx="3"/>
          </p:nvPr>
        </p:nvSpPr>
        <p:spPr>
          <a:xfrm>
            <a:off x="457199" y="4419600"/>
            <a:ext cx="4007316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med" advTm="5000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4953000" y="1668383"/>
            <a:ext cx="2612375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36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Зато што…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body" idx="2"/>
          </p:nvPr>
        </p:nvSpPr>
        <p:spPr>
          <a:xfrm>
            <a:off x="4953000" y="2667000"/>
            <a:ext cx="3581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6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 Гуглом путујеш кроз простор и кроз време.</a:t>
            </a:r>
          </a:p>
        </p:txBody>
      </p:sp>
      <p:pic>
        <p:nvPicPr>
          <p:cNvPr id="414" name="Shape 4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5741" y="457200"/>
            <a:ext cx="4208775" cy="1211184"/>
          </a:xfrm>
          <a:prstGeom prst="rect">
            <a:avLst/>
          </a:prstGeom>
        </p:spPr>
      </p:pic>
      <p:pic>
        <p:nvPicPr>
          <p:cNvPr id="415" name="Shape 41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81000" y="4038600"/>
            <a:ext cx="4419600" cy="1127017"/>
          </a:xfrm>
          <a:prstGeom prst="rect">
            <a:avLst/>
          </a:prstGeom>
        </p:spPr>
      </p:pic>
      <p:sp>
        <p:nvSpPr>
          <p:cNvPr id="416" name="Shape 416"/>
          <p:cNvSpPr txBox="1">
            <a:spLocks noGrp="1"/>
          </p:cNvSpPr>
          <p:nvPr>
            <p:ph type="body" idx="3"/>
          </p:nvPr>
        </p:nvSpPr>
        <p:spPr>
          <a:xfrm>
            <a:off x="381000" y="4038600"/>
            <a:ext cx="4419599" cy="11270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/>
              <a:t>.</a:t>
            </a:r>
          </a:p>
        </p:txBody>
      </p:sp>
      <p:pic>
        <p:nvPicPr>
          <p:cNvPr id="417" name="Shape 41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625162" y="4876800"/>
            <a:ext cx="4394848" cy="1479697"/>
          </a:xfrm>
          <a:prstGeom prst="rect">
            <a:avLst/>
          </a:prstGeom>
        </p:spPr>
      </p:pic>
    </p:spTree>
  </p:cSld>
  <p:clrMapOvr>
    <a:masterClrMapping/>
  </p:clrMapOvr>
  <p:transition spd="med" advTm="600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4953000" y="1668383"/>
            <a:ext cx="2612375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36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Зато што…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body" idx="2"/>
          </p:nvPr>
        </p:nvSpPr>
        <p:spPr>
          <a:xfrm>
            <a:off x="5029200" y="3027083"/>
            <a:ext cx="3581399" cy="21137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сa Гуглом пишеш, читаш, 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црташ, 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музицираш…</a:t>
            </a:r>
          </a:p>
        </p:txBody>
      </p:sp>
      <p:pic>
        <p:nvPicPr>
          <p:cNvPr id="424" name="Shape 4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5741" y="457200"/>
            <a:ext cx="4208775" cy="1211184"/>
          </a:xfrm>
          <a:prstGeom prst="rect">
            <a:avLst/>
          </a:prstGeom>
        </p:spPr>
      </p:pic>
      <p:pic>
        <p:nvPicPr>
          <p:cNvPr id="425" name="Shape 425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1792342">
            <a:off x="2585712" y="5103138"/>
            <a:ext cx="2856116" cy="1270402"/>
          </a:xfrm>
          <a:prstGeom prst="rect">
            <a:avLst/>
          </a:prstGeom>
        </p:spPr>
      </p:pic>
      <p:pic>
        <p:nvPicPr>
          <p:cNvPr id="426" name="Shape 426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1166029">
            <a:off x="1252999" y="2532524"/>
            <a:ext cx="2502789" cy="1077550"/>
          </a:xfrm>
          <a:prstGeom prst="rect">
            <a:avLst/>
          </a:prstGeom>
        </p:spPr>
      </p:pic>
      <p:pic>
        <p:nvPicPr>
          <p:cNvPr id="427" name="Shape 427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1788648">
            <a:off x="2556684" y="2205535"/>
            <a:ext cx="2158429" cy="784882"/>
          </a:xfrm>
          <a:prstGeom prst="rect">
            <a:avLst/>
          </a:prstGeom>
        </p:spPr>
      </p:pic>
      <p:pic>
        <p:nvPicPr>
          <p:cNvPr id="428" name="Shape 428"/>
          <p:cNvPicPr preferRelativeResize="0"/>
          <p:nvPr/>
        </p:nvPicPr>
        <p:blipFill>
          <a:blip r:embed="rId7"/>
          <a:stretch>
            <a:fillRect/>
          </a:stretch>
        </p:blipFill>
        <p:spPr>
          <a:xfrm rot="-669468">
            <a:off x="782330" y="3791730"/>
            <a:ext cx="3444131" cy="1747624"/>
          </a:xfrm>
          <a:prstGeom prst="rect">
            <a:avLst/>
          </a:prstGeom>
        </p:spPr>
      </p:pic>
    </p:spTree>
  </p:cSld>
  <p:clrMapOvr>
    <a:masterClrMapping/>
  </p:clrMapOvr>
  <p:transition spd="med" advTm="7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Shape 4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12358" y="3962398"/>
            <a:ext cx="3733799" cy="1237234"/>
          </a:xfrm>
          <a:prstGeom prst="rect">
            <a:avLst/>
          </a:prstGeom>
        </p:spPr>
      </p:pic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4953000" y="1668383"/>
            <a:ext cx="2612375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36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Зато што…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body" idx="2"/>
          </p:nvPr>
        </p:nvSpPr>
        <p:spPr>
          <a:xfrm>
            <a:off x="4953000" y="2667000"/>
            <a:ext cx="3581399" cy="27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 Гуглом вежбаш,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радиш,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сакупљаш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гајиш. </a:t>
            </a:r>
          </a:p>
        </p:txBody>
      </p:sp>
      <p:pic>
        <p:nvPicPr>
          <p:cNvPr id="436" name="Shape 43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55741" y="457200"/>
            <a:ext cx="4208775" cy="1211184"/>
          </a:xfrm>
          <a:prstGeom prst="rect">
            <a:avLst/>
          </a:prstGeom>
        </p:spPr>
      </p:pic>
      <p:pic>
        <p:nvPicPr>
          <p:cNvPr id="437" name="Shape 43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03985" y="2838892"/>
            <a:ext cx="3512287" cy="1123504"/>
          </a:xfrm>
          <a:prstGeom prst="rect">
            <a:avLst/>
          </a:prstGeom>
        </p:spPr>
      </p:pic>
      <p:sp>
        <p:nvSpPr>
          <p:cNvPr id="438" name="Shape 438"/>
          <p:cNvSpPr txBox="1">
            <a:spLocks noGrp="1"/>
          </p:cNvSpPr>
          <p:nvPr>
            <p:ph type="body" idx="3"/>
          </p:nvPr>
        </p:nvSpPr>
        <p:spPr>
          <a:xfrm>
            <a:off x="603985" y="2838892"/>
            <a:ext cx="3512287" cy="11235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/>
              <a:t>.</a:t>
            </a:r>
          </a:p>
        </p:txBody>
      </p:sp>
      <p:pic>
        <p:nvPicPr>
          <p:cNvPr id="439" name="Shape 43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464517" y="4953000"/>
            <a:ext cx="3235227" cy="1447937"/>
          </a:xfrm>
          <a:prstGeom prst="rect">
            <a:avLst/>
          </a:prstGeom>
        </p:spPr>
      </p:pic>
    </p:spTree>
  </p:cSld>
  <p:clrMapOvr>
    <a:masterClrMapping/>
  </p:clrMapOvr>
  <p:transition spd="med" advTm="700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4953000" y="1668383"/>
            <a:ext cx="2612375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36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Зато што…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2"/>
          </p:nvPr>
        </p:nvSpPr>
        <p:spPr>
          <a:xfrm>
            <a:off x="4953000" y="2971800"/>
            <a:ext cx="3581399" cy="251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можеш у друштву, </a:t>
            </a:r>
          </a:p>
          <a:p>
            <a:endParaRPr/>
          </a:p>
          <a:p>
            <a:endParaRPr/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можеш и сам.</a:t>
            </a:r>
          </a:p>
        </p:txBody>
      </p:sp>
      <p:pic>
        <p:nvPicPr>
          <p:cNvPr id="446" name="Shape 4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5741" y="457200"/>
            <a:ext cx="4208775" cy="1211184"/>
          </a:xfrm>
          <a:prstGeom prst="rect">
            <a:avLst/>
          </a:prstGeom>
        </p:spPr>
      </p:pic>
      <p:pic>
        <p:nvPicPr>
          <p:cNvPr id="447" name="Shape 44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22741" y="2590800"/>
            <a:ext cx="4041775" cy="3443177"/>
          </a:xfrm>
          <a:prstGeom prst="rect">
            <a:avLst/>
          </a:prstGeom>
        </p:spPr>
      </p:pic>
      <p:sp>
        <p:nvSpPr>
          <p:cNvPr id="448" name="Shape 448"/>
          <p:cNvSpPr txBox="1">
            <a:spLocks noGrp="1"/>
          </p:cNvSpPr>
          <p:nvPr>
            <p:ph type="body" idx="3"/>
          </p:nvPr>
        </p:nvSpPr>
        <p:spPr>
          <a:xfrm>
            <a:off x="422741" y="2590800"/>
            <a:ext cx="4041774" cy="3443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/>
              <a:t>.</a:t>
            </a:r>
          </a:p>
        </p:txBody>
      </p:sp>
    </p:spTree>
  </p:cSld>
  <p:clrMapOvr>
    <a:masterClrMapping/>
  </p:clrMapOvr>
  <p:transition spd="med" advTm="6000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4953000" y="1668383"/>
            <a:ext cx="2612375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36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Зато што…</a:t>
            </a:r>
          </a:p>
        </p:txBody>
      </p:sp>
      <p:sp>
        <p:nvSpPr>
          <p:cNvPr id="454" name="Shape 454"/>
          <p:cNvSpPr txBox="1">
            <a:spLocks noGrp="1"/>
          </p:cNvSpPr>
          <p:nvPr>
            <p:ph type="body" idx="2"/>
          </p:nvPr>
        </p:nvSpPr>
        <p:spPr>
          <a:xfrm>
            <a:off x="4953000" y="2667000"/>
            <a:ext cx="3581399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бираш: 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приватно, јавно или – тајно. </a:t>
            </a:r>
          </a:p>
        </p:txBody>
      </p:sp>
      <p:pic>
        <p:nvPicPr>
          <p:cNvPr id="455" name="Shape 4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5741" y="457200"/>
            <a:ext cx="4208775" cy="1211184"/>
          </a:xfrm>
          <a:prstGeom prst="rect">
            <a:avLst/>
          </a:prstGeom>
        </p:spPr>
      </p:pic>
      <p:pic>
        <p:nvPicPr>
          <p:cNvPr id="456" name="Shape 45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43731" y="3429000"/>
            <a:ext cx="4432793" cy="3296944"/>
          </a:xfrm>
          <a:prstGeom prst="rect">
            <a:avLst/>
          </a:prstGeom>
        </p:spPr>
      </p:pic>
      <p:sp>
        <p:nvSpPr>
          <p:cNvPr id="457" name="Shape 457"/>
          <p:cNvSpPr txBox="1">
            <a:spLocks noGrp="1"/>
          </p:cNvSpPr>
          <p:nvPr>
            <p:ph type="body" idx="3"/>
          </p:nvPr>
        </p:nvSpPr>
        <p:spPr>
          <a:xfrm>
            <a:off x="143731" y="3429000"/>
            <a:ext cx="4432793" cy="32969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med" advTm="6000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4876800" y="1828800"/>
            <a:ext cx="2612375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36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Зато што…</a:t>
            </a:r>
          </a:p>
        </p:txBody>
      </p:sp>
      <p:sp>
        <p:nvSpPr>
          <p:cNvPr id="463" name="Shape 463"/>
          <p:cNvSpPr txBox="1">
            <a:spLocks noGrp="1"/>
          </p:cNvSpPr>
          <p:nvPr>
            <p:ph type="body" idx="2"/>
          </p:nvPr>
        </p:nvSpPr>
        <p:spPr>
          <a:xfrm>
            <a:off x="4191000" y="3276600"/>
            <a:ext cx="3292548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  Гуглом можеш </a:t>
            </a:r>
          </a:p>
          <a:p>
            <a:pPr marL="0" marR="0" lvl="0" indent="0" algn="r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авантуру </a:t>
            </a:r>
          </a:p>
          <a:p>
            <a:pPr marL="0" marR="0" lvl="0" indent="0" algn="r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на одмор!</a:t>
            </a:r>
          </a:p>
        </p:txBody>
      </p:sp>
      <p:pic>
        <p:nvPicPr>
          <p:cNvPr id="464" name="Shape 4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5741" y="457200"/>
            <a:ext cx="4208775" cy="1211184"/>
          </a:xfrm>
          <a:prstGeom prst="rect">
            <a:avLst/>
          </a:prstGeom>
        </p:spPr>
      </p:pic>
      <p:pic>
        <p:nvPicPr>
          <p:cNvPr id="465" name="Shape 46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57200" y="3124200"/>
            <a:ext cx="3455659" cy="2057399"/>
          </a:xfrm>
          <a:prstGeom prst="rect">
            <a:avLst/>
          </a:prstGeom>
        </p:spPr>
      </p:pic>
      <p:sp>
        <p:nvSpPr>
          <p:cNvPr id="466" name="Shape 466"/>
          <p:cNvSpPr txBox="1">
            <a:spLocks noGrp="1"/>
          </p:cNvSpPr>
          <p:nvPr>
            <p:ph type="body" idx="3"/>
          </p:nvPr>
        </p:nvSpPr>
        <p:spPr>
          <a:xfrm>
            <a:off x="457200" y="3124200"/>
            <a:ext cx="345565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67" name="Shape 46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386125" y="4572000"/>
            <a:ext cx="3689498" cy="1624647"/>
          </a:xfrm>
          <a:prstGeom prst="rect">
            <a:avLst/>
          </a:prstGeom>
        </p:spPr>
      </p:pic>
    </p:spTree>
  </p:cSld>
  <p:clrMapOvr>
    <a:masterClrMapping/>
  </p:clrMapOvr>
  <p:transition spd="med" advTm="6000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4966135" y="1828800"/>
            <a:ext cx="2612375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36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Зато што…</a:t>
            </a:r>
          </a:p>
        </p:txBody>
      </p:sp>
      <p:sp>
        <p:nvSpPr>
          <p:cNvPr id="473" name="Shape 473"/>
          <p:cNvSpPr txBox="1">
            <a:spLocks noGrp="1"/>
          </p:cNvSpPr>
          <p:nvPr>
            <p:ph type="body" idx="2"/>
          </p:nvPr>
        </p:nvSpPr>
        <p:spPr>
          <a:xfrm>
            <a:off x="4953000" y="3124200"/>
            <a:ext cx="38862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 Гуглом се 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забављаш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прездрављаш.</a:t>
            </a:r>
          </a:p>
        </p:txBody>
      </p:sp>
      <p:pic>
        <p:nvPicPr>
          <p:cNvPr id="474" name="Shape 4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5741" y="457200"/>
            <a:ext cx="4208775" cy="1211184"/>
          </a:xfrm>
          <a:prstGeom prst="rect">
            <a:avLst/>
          </a:prstGeom>
        </p:spPr>
      </p:pic>
      <p:pic>
        <p:nvPicPr>
          <p:cNvPr id="475" name="Shape 47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15765" y="3124200"/>
            <a:ext cx="4435609" cy="1792626"/>
          </a:xfrm>
          <a:prstGeom prst="rect">
            <a:avLst/>
          </a:prstGeom>
        </p:spPr>
      </p:pic>
      <p:sp>
        <p:nvSpPr>
          <p:cNvPr id="476" name="Shape 476"/>
          <p:cNvSpPr txBox="1">
            <a:spLocks noGrp="1"/>
          </p:cNvSpPr>
          <p:nvPr>
            <p:ph type="body" idx="3"/>
          </p:nvPr>
        </p:nvSpPr>
        <p:spPr>
          <a:xfrm>
            <a:off x="215765" y="3124200"/>
            <a:ext cx="4435609" cy="1792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/>
              <a:t>.</a:t>
            </a:r>
          </a:p>
        </p:txBody>
      </p:sp>
      <p:pic>
        <p:nvPicPr>
          <p:cNvPr id="477" name="Shape 47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971800" y="4800600"/>
            <a:ext cx="3300524" cy="1350571"/>
          </a:xfrm>
          <a:prstGeom prst="rect">
            <a:avLst/>
          </a:prstGeom>
        </p:spPr>
      </p:pic>
    </p:spTree>
  </p:cSld>
  <p:clrMapOvr>
    <a:masterClrMapping/>
  </p:clrMapOvr>
  <p:transition spd="med" advTm="6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 rot="1863364">
            <a:off x="4389613" y="1544542"/>
            <a:ext cx="2612374" cy="60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36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Зато што…</a:t>
            </a:r>
          </a:p>
        </p:txBody>
      </p:sp>
      <p:sp>
        <p:nvSpPr>
          <p:cNvPr id="483" name="Shape 483"/>
          <p:cNvSpPr txBox="1">
            <a:spLocks noGrp="1"/>
          </p:cNvSpPr>
          <p:nvPr>
            <p:ph type="body" idx="2"/>
          </p:nvPr>
        </p:nvSpPr>
        <p:spPr>
          <a:xfrm>
            <a:off x="4953000" y="3200400"/>
            <a:ext cx="3581399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 Гуглом градиш.</a:t>
            </a:r>
          </a:p>
        </p:txBody>
      </p:sp>
      <p:pic>
        <p:nvPicPr>
          <p:cNvPr id="484" name="Shape 4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5741" y="457200"/>
            <a:ext cx="4208775" cy="1211184"/>
          </a:xfrm>
          <a:prstGeom prst="rect">
            <a:avLst/>
          </a:prstGeom>
        </p:spPr>
      </p:pic>
      <p:pic>
        <p:nvPicPr>
          <p:cNvPr id="485" name="Shape 48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57200" y="4038600"/>
            <a:ext cx="3581399" cy="2133600"/>
          </a:xfrm>
          <a:prstGeom prst="rect">
            <a:avLst/>
          </a:prstGeom>
        </p:spPr>
      </p:pic>
      <p:sp>
        <p:nvSpPr>
          <p:cNvPr id="486" name="Shape 486"/>
          <p:cNvSpPr txBox="1">
            <a:spLocks noGrp="1"/>
          </p:cNvSpPr>
          <p:nvPr>
            <p:ph type="body" idx="3"/>
          </p:nvPr>
        </p:nvSpPr>
        <p:spPr>
          <a:xfrm>
            <a:off x="457200" y="4038600"/>
            <a:ext cx="3581399" cy="21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med" advTm="5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3488345" y="988350"/>
            <a:ext cx="5119200" cy="80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4400" b="1" i="0" u="none" strike="noStrike" cap="none" baseline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Зашто баш Гугл? 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533400" y="2401825"/>
            <a:ext cx="8182499" cy="399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z="3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Колико ваших контаката користи џимејл електронску пошту?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z="3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Који претраживач најчешће користите?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z="3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Колико ваших ученика слуша музику преко плеј-листи на Ју-тјубу?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z="32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Колико сервиса вам омогућава да на свом језику користите готово све што нуде? </a:t>
            </a:r>
          </a:p>
        </p:txBody>
      </p:sp>
      <p:pic>
        <p:nvPicPr>
          <p:cNvPr id="321" name="Shape 3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1225" y="643525"/>
            <a:ext cx="27622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2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 rot="1563890">
            <a:off x="4344483" y="1363583"/>
            <a:ext cx="2612374" cy="60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36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Зато што…</a:t>
            </a:r>
          </a:p>
        </p:txBody>
      </p:sp>
      <p:sp>
        <p:nvSpPr>
          <p:cNvPr id="492" name="Shape 492"/>
          <p:cNvSpPr txBox="1">
            <a:spLocks noGrp="1"/>
          </p:cNvSpPr>
          <p:nvPr>
            <p:ph type="body" idx="2"/>
          </p:nvPr>
        </p:nvSpPr>
        <p:spPr>
          <a:xfrm>
            <a:off x="4953000" y="2819400"/>
            <a:ext cx="3581399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  Гуглом и славиш!</a:t>
            </a:r>
          </a:p>
        </p:txBody>
      </p:sp>
      <p:pic>
        <p:nvPicPr>
          <p:cNvPr id="493" name="Shape 4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5741" y="457200"/>
            <a:ext cx="4208775" cy="1211184"/>
          </a:xfrm>
          <a:prstGeom prst="rect">
            <a:avLst/>
          </a:prstGeom>
        </p:spPr>
      </p:pic>
      <p:pic>
        <p:nvPicPr>
          <p:cNvPr id="494" name="Shape 49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39240" y="3810000"/>
            <a:ext cx="4041774" cy="2522848"/>
          </a:xfrm>
          <a:prstGeom prst="rect">
            <a:avLst/>
          </a:prstGeom>
        </p:spPr>
      </p:pic>
      <p:sp>
        <p:nvSpPr>
          <p:cNvPr id="495" name="Shape 495"/>
          <p:cNvSpPr txBox="1">
            <a:spLocks noGrp="1"/>
          </p:cNvSpPr>
          <p:nvPr>
            <p:ph type="body" idx="3"/>
          </p:nvPr>
        </p:nvSpPr>
        <p:spPr>
          <a:xfrm>
            <a:off x="339240" y="3810000"/>
            <a:ext cx="4041774" cy="2522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1331429" y="5426885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sz="18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Христос васкрсе!</a:t>
            </a:r>
          </a:p>
        </p:txBody>
      </p:sp>
    </p:spTree>
  </p:cSld>
  <p:clrMapOvr>
    <a:masterClrMapping/>
  </p:clrMapOvr>
  <p:transition spd="med" advTm="6000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Shape 50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90600" y="1379616"/>
            <a:ext cx="4208775" cy="1211184"/>
          </a:xfrm>
          <a:prstGeom prst="rect">
            <a:avLst/>
          </a:prstGeom>
        </p:spPr>
      </p:pic>
      <p:pic>
        <p:nvPicPr>
          <p:cNvPr id="502" name="Shape 50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657600" y="2590800"/>
            <a:ext cx="5013562" cy="1524000"/>
          </a:xfrm>
          <a:prstGeom prst="rect">
            <a:avLst/>
          </a:prstGeom>
        </p:spPr>
      </p:pic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381000" y="4343400"/>
            <a:ext cx="7865956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4400" b="0" i="0" u="none" strike="noStrike" cap="none" baseline="0">
                <a:solidFill>
                  <a:srgbClr val="FEBB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Пронаћи ћете своје разлоге.</a:t>
            </a:r>
          </a:p>
        </p:txBody>
      </p:sp>
    </p:spTree>
  </p:cSld>
  <p:clrMapOvr>
    <a:masterClrMapping/>
  </p:clrMapOvr>
  <p:transition spd="med" advTm="6000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82296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3950" b="0" i="0" u="none" strike="noStrike" cap="none" baseline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Рекламу на страну, </a:t>
            </a:r>
            <a:br>
              <a:rPr sz="3950" b="0" i="0" u="none" strike="noStrike" cap="none" baseline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3950" b="0" i="0" u="none" strike="noStrike" cap="none" baseline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чему Гугл може послужити</a:t>
            </a:r>
            <a:br>
              <a:rPr sz="3950" b="0" i="0" u="none" strike="noStrike" cap="none" baseline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3950" b="0" i="0" u="none" strike="noStrike" cap="none" baseline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у образовању?</a:t>
            </a:r>
          </a:p>
        </p:txBody>
      </p:sp>
      <p:pic>
        <p:nvPicPr>
          <p:cNvPr id="509" name="Shape 50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43200" y="3810000"/>
            <a:ext cx="3609975" cy="2411706"/>
          </a:xfrm>
          <a:prstGeom prst="rect">
            <a:avLst/>
          </a:prstGeom>
        </p:spPr>
      </p:pic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2743200" y="3810000"/>
            <a:ext cx="3609975" cy="24117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med" advTm="8000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title"/>
          </p:nvPr>
        </p:nvSpPr>
        <p:spPr>
          <a:xfrm>
            <a:off x="3733800" y="685800"/>
            <a:ext cx="50291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44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 K у образовању </a:t>
            </a:r>
          </a:p>
        </p:txBody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3886200" y="2208011"/>
            <a:ext cx="4953000" cy="27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3200" b="1" i="0" u="none" strike="noStrike" cap="none" baseline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</a:t>
            </a:r>
            <a:r>
              <a:rPr sz="28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омуникација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3200" b="1" i="0" u="none" strike="noStrike" cap="none" baseline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</a:t>
            </a:r>
            <a:r>
              <a:rPr sz="28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олаборација (сарадња)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3200" b="1" i="0" u="none" strike="noStrike" cap="none" baseline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</a:t>
            </a:r>
            <a:r>
              <a:rPr sz="28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реативност (стваралаштво)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3200" b="1" i="0" u="none" strike="noStrike" cap="none" baseline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</a:t>
            </a:r>
            <a:r>
              <a:rPr sz="28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ритичко мишљење</a:t>
            </a:r>
          </a:p>
        </p:txBody>
      </p:sp>
      <p:pic>
        <p:nvPicPr>
          <p:cNvPr id="517" name="Shape 5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2438400"/>
            <a:ext cx="2352675" cy="1933575"/>
          </a:xfrm>
          <a:prstGeom prst="rect">
            <a:avLst/>
          </a:prstGeom>
        </p:spPr>
      </p:pic>
      <p:sp>
        <p:nvSpPr>
          <p:cNvPr id="518" name="Shape 518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2352674" cy="1933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2344375" y="5285300"/>
            <a:ext cx="62909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36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 кључне вештине 21. века</a:t>
            </a:r>
          </a:p>
        </p:txBody>
      </p:sp>
    </p:spTree>
  </p:cSld>
  <p:clrMapOvr>
    <a:masterClrMapping/>
  </p:clrMapOvr>
  <p:transition spd="med" advTm="10000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title"/>
          </p:nvPr>
        </p:nvSpPr>
        <p:spPr>
          <a:xfrm>
            <a:off x="5015601" y="477189"/>
            <a:ext cx="3979234" cy="808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40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1. Комуникација</a:t>
            </a:r>
          </a:p>
        </p:txBody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265536" y="1883503"/>
            <a:ext cx="3124199" cy="3834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информисање</a:t>
            </a:r>
          </a:p>
          <a:p>
            <a:endParaRPr/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планирање</a:t>
            </a:r>
          </a:p>
          <a:p>
            <a:endParaRPr/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организација</a:t>
            </a:r>
          </a:p>
          <a:p>
            <a:endParaRPr/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sz="2800" b="1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комуникација</a:t>
            </a:r>
          </a:p>
        </p:txBody>
      </p:sp>
      <p:pic>
        <p:nvPicPr>
          <p:cNvPr id="526" name="Shape 5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698132" y="4682557"/>
            <a:ext cx="1209675" cy="571500"/>
          </a:xfrm>
          <a:prstGeom prst="rect">
            <a:avLst/>
          </a:prstGeom>
        </p:spPr>
      </p:pic>
      <p:pic>
        <p:nvPicPr>
          <p:cNvPr id="527" name="Shape 52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920225" y="4720655"/>
            <a:ext cx="1588120" cy="613342"/>
          </a:xfrm>
          <a:prstGeom prst="rect">
            <a:avLst/>
          </a:prstGeom>
        </p:spPr>
      </p:pic>
      <p:pic>
        <p:nvPicPr>
          <p:cNvPr id="528" name="Shape 52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458239" y="1715206"/>
            <a:ext cx="1447800" cy="571500"/>
          </a:xfrm>
          <a:prstGeom prst="rect">
            <a:avLst/>
          </a:prstGeom>
        </p:spPr>
      </p:pic>
      <p:pic>
        <p:nvPicPr>
          <p:cNvPr id="529" name="Shape 52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7159911" y="1717241"/>
            <a:ext cx="1834922" cy="552450"/>
          </a:xfrm>
          <a:prstGeom prst="rect">
            <a:avLst/>
          </a:prstGeom>
        </p:spPr>
      </p:pic>
      <p:pic>
        <p:nvPicPr>
          <p:cNvPr id="530" name="Shape 530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5140614" y="1682289"/>
            <a:ext cx="1904999" cy="705555"/>
          </a:xfrm>
          <a:prstGeom prst="rect">
            <a:avLst/>
          </a:prstGeom>
        </p:spPr>
      </p:pic>
      <p:pic>
        <p:nvPicPr>
          <p:cNvPr id="531" name="Shape 531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3458239" y="3914996"/>
            <a:ext cx="2276475" cy="381000"/>
          </a:xfrm>
          <a:prstGeom prst="rect">
            <a:avLst/>
          </a:prstGeom>
        </p:spPr>
      </p:pic>
      <p:pic>
        <p:nvPicPr>
          <p:cNvPr id="532" name="Shape 532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3574310" y="2742315"/>
            <a:ext cx="858027" cy="685800"/>
          </a:xfrm>
          <a:prstGeom prst="rect">
            <a:avLst/>
          </a:prstGeom>
        </p:spPr>
      </p:pic>
      <p:pic>
        <p:nvPicPr>
          <p:cNvPr id="533" name="Shape 533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870125" y="2825880"/>
            <a:ext cx="1844160" cy="518670"/>
          </a:xfrm>
          <a:prstGeom prst="rect">
            <a:avLst/>
          </a:prstGeom>
        </p:spPr>
      </p:pic>
      <p:pic>
        <p:nvPicPr>
          <p:cNvPr id="534" name="Shape 534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7158139" y="2819400"/>
            <a:ext cx="1428750" cy="608714"/>
          </a:xfrm>
          <a:prstGeom prst="rect">
            <a:avLst/>
          </a:prstGeom>
        </p:spPr>
      </p:pic>
      <p:pic>
        <p:nvPicPr>
          <p:cNvPr id="535" name="Shape 535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6457507" y="5710276"/>
            <a:ext cx="1876425" cy="552450"/>
          </a:xfrm>
          <a:prstGeom prst="rect">
            <a:avLst/>
          </a:prstGeom>
        </p:spPr>
      </p:pic>
      <p:pic>
        <p:nvPicPr>
          <p:cNvPr id="536" name="Shape 536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6093114" y="3800696"/>
            <a:ext cx="1952625" cy="495300"/>
          </a:xfrm>
          <a:prstGeom prst="rect">
            <a:avLst/>
          </a:prstGeom>
        </p:spPr>
      </p:pic>
      <p:pic>
        <p:nvPicPr>
          <p:cNvPr id="537" name="Shape 537"/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x="3493625" y="5791200"/>
            <a:ext cx="2205700" cy="471525"/>
          </a:xfrm>
          <a:prstGeom prst="rect">
            <a:avLst/>
          </a:prstGeom>
        </p:spPr>
      </p:pic>
      <p:pic>
        <p:nvPicPr>
          <p:cNvPr id="538" name="Shape 538"/>
          <p:cNvPicPr preferRelativeResize="0"/>
          <p:nvPr/>
        </p:nvPicPr>
        <p:blipFill>
          <a:blip r:embed="rId15"/>
          <a:stretch>
            <a:fillRect/>
          </a:stretch>
        </p:blipFill>
        <p:spPr>
          <a:xfrm>
            <a:off x="0" y="676420"/>
            <a:ext cx="5157578" cy="409575"/>
          </a:xfrm>
          <a:prstGeom prst="rect">
            <a:avLst/>
          </a:prstGeom>
        </p:spPr>
      </p:pic>
    </p:spTree>
  </p:cSld>
  <p:clrMapOvr>
    <a:masterClrMapping/>
  </p:clrMapOvr>
  <p:transition spd="med" advTm="11000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title"/>
          </p:nvPr>
        </p:nvSpPr>
        <p:spPr>
          <a:xfrm>
            <a:off x="3505200" y="609600"/>
            <a:ext cx="5181600" cy="808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44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 Колаборација</a:t>
            </a:r>
          </a:p>
        </p:txBody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533400" y="1984490"/>
            <a:ext cx="3048000" cy="23596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и комуникација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sz="2800" b="1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сарадња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и дељење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и креирање</a:t>
            </a:r>
          </a:p>
        </p:txBody>
      </p:sp>
      <p:pic>
        <p:nvPicPr>
          <p:cNvPr id="545" name="Shape 5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931348" y="2589691"/>
            <a:ext cx="1419225" cy="514350"/>
          </a:xfrm>
          <a:prstGeom prst="rect">
            <a:avLst/>
          </a:prstGeom>
        </p:spPr>
      </p:pic>
      <p:pic>
        <p:nvPicPr>
          <p:cNvPr id="546" name="Shape 54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849678" y="2114106"/>
            <a:ext cx="2948626" cy="475584"/>
          </a:xfrm>
          <a:prstGeom prst="rect">
            <a:avLst/>
          </a:prstGeom>
        </p:spPr>
      </p:pic>
      <p:pic>
        <p:nvPicPr>
          <p:cNvPr id="547" name="Shape 54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013291" y="5181600"/>
            <a:ext cx="1429305" cy="668757"/>
          </a:xfrm>
          <a:prstGeom prst="rect">
            <a:avLst/>
          </a:prstGeom>
        </p:spPr>
      </p:pic>
      <p:pic>
        <p:nvPicPr>
          <p:cNvPr id="548" name="Shape 54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990599" y="4464796"/>
            <a:ext cx="2402515" cy="1385558"/>
          </a:xfrm>
          <a:prstGeom prst="rect">
            <a:avLst/>
          </a:prstGeom>
        </p:spPr>
      </p:pic>
      <p:pic>
        <p:nvPicPr>
          <p:cNvPr id="549" name="Shape 549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4065180" y="4439989"/>
            <a:ext cx="3981450" cy="552450"/>
          </a:xfrm>
          <a:prstGeom prst="rect">
            <a:avLst/>
          </a:prstGeom>
        </p:spPr>
      </p:pic>
      <p:pic>
        <p:nvPicPr>
          <p:cNvPr id="550" name="Shape 550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4114800" y="1959808"/>
            <a:ext cx="1226289" cy="1320018"/>
          </a:xfrm>
          <a:prstGeom prst="rect">
            <a:avLst/>
          </a:prstGeom>
        </p:spPr>
      </p:pic>
      <p:pic>
        <p:nvPicPr>
          <p:cNvPr id="551" name="Shape 551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4114800" y="3352800"/>
            <a:ext cx="4514850" cy="666750"/>
          </a:xfrm>
          <a:prstGeom prst="rect">
            <a:avLst/>
          </a:prstGeom>
        </p:spPr>
      </p:pic>
    </p:spTree>
  </p:cSld>
  <p:clrMapOvr>
    <a:masterClrMapping/>
  </p:clrMapOvr>
  <p:transition spd="med" advTm="11000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title"/>
          </p:nvPr>
        </p:nvSpPr>
        <p:spPr>
          <a:xfrm>
            <a:off x="2316865" y="457200"/>
            <a:ext cx="6705599" cy="808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40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3. Креативност / креирање</a:t>
            </a:r>
          </a:p>
        </p:txBody>
      </p:sp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423077" y="1638250"/>
            <a:ext cx="2971799" cy="30465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генерисање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превођење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sz="2800" b="1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креирање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постављање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повезивање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истраживање</a:t>
            </a:r>
          </a:p>
        </p:txBody>
      </p:sp>
      <p:pic>
        <p:nvPicPr>
          <p:cNvPr id="558" name="Shape 5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36910" y="1611219"/>
            <a:ext cx="1885934" cy="609599"/>
          </a:xfrm>
          <a:prstGeom prst="rect">
            <a:avLst/>
          </a:prstGeom>
        </p:spPr>
      </p:pic>
      <p:pic>
        <p:nvPicPr>
          <p:cNvPr id="559" name="Shape 55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732896" y="2641617"/>
            <a:ext cx="2071990" cy="685799"/>
          </a:xfrm>
          <a:prstGeom prst="rect">
            <a:avLst/>
          </a:prstGeom>
        </p:spPr>
      </p:pic>
      <p:pic>
        <p:nvPicPr>
          <p:cNvPr id="560" name="Shape 56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634809" y="5639020"/>
            <a:ext cx="1057275" cy="542925"/>
          </a:xfrm>
          <a:prstGeom prst="rect">
            <a:avLst/>
          </a:prstGeom>
        </p:spPr>
      </p:pic>
      <p:pic>
        <p:nvPicPr>
          <p:cNvPr id="561" name="Shape 56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276600" y="1548808"/>
            <a:ext cx="1657350" cy="828675"/>
          </a:xfrm>
          <a:prstGeom prst="rect">
            <a:avLst/>
          </a:prstGeom>
        </p:spPr>
      </p:pic>
      <p:pic>
        <p:nvPicPr>
          <p:cNvPr id="562" name="Shape 562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5132233" y="5567582"/>
            <a:ext cx="1438275" cy="685800"/>
          </a:xfrm>
          <a:prstGeom prst="rect">
            <a:avLst/>
          </a:prstGeom>
        </p:spPr>
      </p:pic>
      <p:pic>
        <p:nvPicPr>
          <p:cNvPr id="563" name="Shape 563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3576635" y="3908376"/>
            <a:ext cx="1173623" cy="580067"/>
          </a:xfrm>
          <a:prstGeom prst="rect">
            <a:avLst/>
          </a:prstGeom>
        </p:spPr>
      </p:pic>
      <p:pic>
        <p:nvPicPr>
          <p:cNvPr id="564" name="Shape 564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5053721" y="4032341"/>
            <a:ext cx="2542213" cy="523396"/>
          </a:xfrm>
          <a:prstGeom prst="rect">
            <a:avLst/>
          </a:prstGeom>
        </p:spPr>
      </p:pic>
      <p:pic>
        <p:nvPicPr>
          <p:cNvPr id="565" name="Shape 565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3576635" y="2444656"/>
            <a:ext cx="1512491" cy="1206775"/>
          </a:xfrm>
          <a:prstGeom prst="rect">
            <a:avLst/>
          </a:prstGeom>
        </p:spPr>
      </p:pic>
      <p:pic>
        <p:nvPicPr>
          <p:cNvPr id="566" name="Shape 566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1905000" y="5721200"/>
            <a:ext cx="1371600" cy="533400"/>
          </a:xfrm>
          <a:prstGeom prst="rect">
            <a:avLst/>
          </a:prstGeom>
        </p:spPr>
      </p:pic>
      <p:pic>
        <p:nvPicPr>
          <p:cNvPr id="567" name="Shape 567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453652" y="4791769"/>
            <a:ext cx="1752600" cy="655069"/>
          </a:xfrm>
          <a:prstGeom prst="rect">
            <a:avLst/>
          </a:prstGeom>
        </p:spPr>
      </p:pic>
      <p:pic>
        <p:nvPicPr>
          <p:cNvPr id="568" name="Shape 568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6853539" y="4770619"/>
            <a:ext cx="2128836" cy="676218"/>
          </a:xfrm>
          <a:prstGeom prst="rect">
            <a:avLst/>
          </a:prstGeom>
        </p:spPr>
      </p:pic>
      <p:pic>
        <p:nvPicPr>
          <p:cNvPr id="569" name="Shape 569"/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x="7900082" y="3651431"/>
            <a:ext cx="792558" cy="792779"/>
          </a:xfrm>
          <a:prstGeom prst="rect">
            <a:avLst/>
          </a:prstGeom>
        </p:spPr>
      </p:pic>
      <p:pic>
        <p:nvPicPr>
          <p:cNvPr id="570" name="Shape 570"/>
          <p:cNvPicPr preferRelativeResize="0"/>
          <p:nvPr/>
        </p:nvPicPr>
        <p:blipFill>
          <a:blip r:embed="rId15"/>
          <a:stretch>
            <a:fillRect/>
          </a:stretch>
        </p:blipFill>
        <p:spPr>
          <a:xfrm>
            <a:off x="7079311" y="5721200"/>
            <a:ext cx="1677291" cy="631707"/>
          </a:xfrm>
          <a:prstGeom prst="rect">
            <a:avLst/>
          </a:prstGeom>
        </p:spPr>
      </p:pic>
      <p:pic>
        <p:nvPicPr>
          <p:cNvPr id="571" name="Shape 571"/>
          <p:cNvPicPr preferRelativeResize="0"/>
          <p:nvPr/>
        </p:nvPicPr>
        <p:blipFill>
          <a:blip r:embed="rId16"/>
          <a:stretch>
            <a:fillRect/>
          </a:stretch>
        </p:blipFill>
        <p:spPr>
          <a:xfrm>
            <a:off x="5053721" y="3341753"/>
            <a:ext cx="2009775" cy="561975"/>
          </a:xfrm>
          <a:prstGeom prst="rect">
            <a:avLst/>
          </a:prstGeom>
        </p:spPr>
      </p:pic>
      <p:pic>
        <p:nvPicPr>
          <p:cNvPr id="572" name="Shape 572"/>
          <p:cNvPicPr preferRelativeResize="0"/>
          <p:nvPr/>
        </p:nvPicPr>
        <p:blipFill>
          <a:blip r:embed="rId17"/>
          <a:stretch>
            <a:fillRect/>
          </a:stretch>
        </p:blipFill>
        <p:spPr>
          <a:xfrm>
            <a:off x="5284633" y="1611219"/>
            <a:ext cx="1285875" cy="1057275"/>
          </a:xfrm>
          <a:prstGeom prst="rect">
            <a:avLst/>
          </a:prstGeom>
        </p:spPr>
      </p:pic>
      <p:pic>
        <p:nvPicPr>
          <p:cNvPr id="573" name="Shape 573"/>
          <p:cNvPicPr preferRelativeResize="0"/>
          <p:nvPr/>
        </p:nvPicPr>
        <p:blipFill>
          <a:blip r:embed="rId18"/>
          <a:stretch>
            <a:fillRect/>
          </a:stretch>
        </p:blipFill>
        <p:spPr>
          <a:xfrm>
            <a:off x="2461625" y="4909754"/>
            <a:ext cx="170497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Shape 574"/>
          <p:cNvPicPr preferRelativeResize="0"/>
          <p:nvPr/>
        </p:nvPicPr>
        <p:blipFill>
          <a:blip r:embed="rId19"/>
          <a:stretch>
            <a:fillRect/>
          </a:stretch>
        </p:blipFill>
        <p:spPr>
          <a:xfrm>
            <a:off x="4520778" y="4951166"/>
            <a:ext cx="2212118" cy="4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1000"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3657600" y="685800"/>
            <a:ext cx="5257799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40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4. Критичко мишљење</a:t>
            </a:r>
          </a:p>
        </p:txBody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228600" y="3200400"/>
            <a:ext cx="4343400" cy="1173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Не зависи од самог алата, зависи од корисника!</a:t>
            </a:r>
          </a:p>
        </p:txBody>
      </p:sp>
      <p:pic>
        <p:nvPicPr>
          <p:cNvPr id="581" name="Shape 58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48200" y="2467700"/>
            <a:ext cx="4038600" cy="2790961"/>
          </a:xfrm>
          <a:prstGeom prst="rect">
            <a:avLst/>
          </a:prstGeom>
        </p:spPr>
      </p:pic>
      <p:sp>
        <p:nvSpPr>
          <p:cNvPr id="582" name="Shape 582"/>
          <p:cNvSpPr txBox="1">
            <a:spLocks noGrp="1"/>
          </p:cNvSpPr>
          <p:nvPr>
            <p:ph type="body" idx="2"/>
          </p:nvPr>
        </p:nvSpPr>
        <p:spPr>
          <a:xfrm>
            <a:off x="4648200" y="2467700"/>
            <a:ext cx="4038599" cy="2790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/>
              <a:t>.</a:t>
            </a:r>
          </a:p>
        </p:txBody>
      </p:sp>
    </p:spTree>
  </p:cSld>
  <p:clrMapOvr>
    <a:masterClrMapping/>
  </p:clrMapOvr>
  <p:transition spd="med" advTm="5000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title"/>
          </p:nvPr>
        </p:nvSpPr>
        <p:spPr>
          <a:xfrm>
            <a:off x="990600" y="838200"/>
            <a:ext cx="7848599" cy="731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395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Да кликтање не замени мишљење,</a:t>
            </a:r>
          </a:p>
        </p:txBody>
      </p:sp>
      <p:pic>
        <p:nvPicPr>
          <p:cNvPr id="588" name="Shape 58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31230" y="3154450"/>
            <a:ext cx="3536687" cy="1371600"/>
          </a:xfrm>
          <a:prstGeom prst="rect">
            <a:avLst/>
          </a:prstGeom>
        </p:spPr>
      </p:pic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5511575" y="2462075"/>
            <a:ext cx="3124199" cy="297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56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sz="24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Пријави се</a:t>
            </a:r>
            <a:r>
              <a:rPr sz="2400">
                <a:solidFill>
                  <a:srgbClr val="0000FF"/>
                </a:solidFill>
              </a:rPr>
              <a:t>!</a:t>
            </a:r>
          </a:p>
          <a:p>
            <a:pPr marL="457200" marR="0" lvl="0" indent="-317500" algn="l" rtl="0">
              <a:spcBef>
                <a:spcPts val="56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sz="24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Планирај</a:t>
            </a:r>
            <a:r>
              <a:rPr sz="2400">
                <a:solidFill>
                  <a:srgbClr val="0000FF"/>
                </a:solidFill>
              </a:rPr>
              <a:t>!</a:t>
            </a:r>
          </a:p>
          <a:p>
            <a:pPr marL="457200" marR="0" lvl="0" indent="-317500" algn="l" rtl="0">
              <a:spcBef>
                <a:spcPts val="56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sz="24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Организуј се</a:t>
            </a:r>
            <a:r>
              <a:rPr sz="2400">
                <a:solidFill>
                  <a:srgbClr val="0000FF"/>
                </a:solidFill>
              </a:rPr>
              <a:t>!</a:t>
            </a:r>
          </a:p>
          <a:p>
            <a:pPr marL="457200" marR="0" lvl="0" indent="-317500" algn="l" rtl="0">
              <a:spcBef>
                <a:spcPts val="56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sz="24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Повежи се</a:t>
            </a:r>
            <a:r>
              <a:rPr sz="2400">
                <a:solidFill>
                  <a:srgbClr val="0000FF"/>
                </a:solidFill>
              </a:rPr>
              <a:t>!</a:t>
            </a:r>
          </a:p>
          <a:p>
            <a:pPr marL="457200" marR="0" lvl="0" indent="-317500" algn="l" rtl="0">
              <a:spcBef>
                <a:spcPts val="56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sz="24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Комуницирај</a:t>
            </a:r>
            <a:r>
              <a:rPr sz="2400">
                <a:solidFill>
                  <a:srgbClr val="0000FF"/>
                </a:solidFill>
              </a:rPr>
              <a:t>!</a:t>
            </a:r>
          </a:p>
          <a:p>
            <a:pPr marL="457200" marR="0" lvl="0" indent="-317500" algn="l" rtl="0">
              <a:spcBef>
                <a:spcPts val="56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sz="24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Подели</a:t>
            </a:r>
            <a:r>
              <a:rPr sz="2400">
                <a:solidFill>
                  <a:srgbClr val="0000FF"/>
                </a:solidFill>
              </a:rPr>
              <a:t>!</a:t>
            </a:r>
          </a:p>
          <a:p>
            <a:pPr marL="457200" marR="0" lvl="0" indent="-317500" algn="l" rtl="0">
              <a:spcBef>
                <a:spcPts val="56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sz="24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Сарађуј</a:t>
            </a:r>
            <a:r>
              <a:rPr sz="2400">
                <a:solidFill>
                  <a:srgbClr val="0000FF"/>
                </a:solidFill>
              </a:rPr>
              <a:t>!</a:t>
            </a:r>
          </a:p>
        </p:txBody>
      </p:sp>
      <p:sp>
        <p:nvSpPr>
          <p:cNvPr id="590" name="Shape 590"/>
          <p:cNvSpPr txBox="1"/>
          <p:nvPr/>
        </p:nvSpPr>
        <p:spPr>
          <a:xfrm>
            <a:off x="762000" y="2286000"/>
            <a:ext cx="4267199" cy="731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43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прво, упознајте</a:t>
            </a:r>
          </a:p>
        </p:txBody>
      </p:sp>
    </p:spTree>
  </p:cSld>
  <p:clrMapOvr>
    <a:masterClrMapping/>
  </p:clrMapOvr>
  <p:transition spd="med" advTm="10000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609600" y="19812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r-Cyrl-CS" b="1" dirty="0" smtClean="0">
                <a:solidFill>
                  <a:srgbClr val="C00000"/>
                </a:solidFill>
              </a:rPr>
              <a:t>ЕВО ЗАШТО</a:t>
            </a:r>
            <a:endParaRPr sz="4400" b="1" i="0" u="none" strike="noStrike" cap="none" baseline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 advTm="2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4434391" y="1828800"/>
            <a:ext cx="2612375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36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Зато што…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2"/>
          </p:nvPr>
        </p:nvSpPr>
        <p:spPr>
          <a:xfrm>
            <a:off x="4434391" y="3200400"/>
            <a:ext cx="4038599" cy="15471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има све што је потребно савременом човеку било ког узраста  и занимања.</a:t>
            </a:r>
          </a:p>
        </p:txBody>
      </p:sp>
      <p:pic>
        <p:nvPicPr>
          <p:cNvPr id="344" name="Shape 3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5615" y="457200"/>
            <a:ext cx="4208775" cy="1211184"/>
          </a:xfrm>
          <a:prstGeom prst="rect">
            <a:avLst/>
          </a:prstGeom>
        </p:spPr>
      </p:pic>
      <p:pic>
        <p:nvPicPr>
          <p:cNvPr id="345" name="Shape 34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038600" y="4742196"/>
            <a:ext cx="4086447" cy="1818168"/>
          </a:xfrm>
          <a:prstGeom prst="rect">
            <a:avLst/>
          </a:prstGeom>
        </p:spPr>
      </p:pic>
      <p:pic>
        <p:nvPicPr>
          <p:cNvPr id="346" name="Shape 34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36248" y="3048000"/>
            <a:ext cx="4107150" cy="1699513"/>
          </a:xfrm>
          <a:prstGeom prst="rect">
            <a:avLst/>
          </a:prstGeom>
        </p:spPr>
      </p:pic>
    </p:spTree>
  </p:cSld>
  <p:clrMapOvr>
    <a:masterClrMapping/>
  </p:clrMapOvr>
  <p:transition spd="med" advTm="5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4648200" y="1670156"/>
            <a:ext cx="2612375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36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Зато што…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2"/>
          </p:nvPr>
        </p:nvSpPr>
        <p:spPr>
          <a:xfrm>
            <a:off x="4648200" y="2743200"/>
            <a:ext cx="4038599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има посебан сет услуга намењених образовању који ће вашу школу преселити у облак.</a:t>
            </a:r>
          </a:p>
        </p:txBody>
      </p:sp>
      <p:pic>
        <p:nvPicPr>
          <p:cNvPr id="353" name="Shape 3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1634" y="3886200"/>
            <a:ext cx="4115740" cy="2666999"/>
          </a:xfrm>
          <a:prstGeom prst="rect">
            <a:avLst/>
          </a:prstGeom>
        </p:spPr>
      </p:pic>
      <p:pic>
        <p:nvPicPr>
          <p:cNvPr id="354" name="Shape 35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8600" y="457200"/>
            <a:ext cx="4208775" cy="1211184"/>
          </a:xfrm>
          <a:prstGeom prst="rect">
            <a:avLst/>
          </a:prstGeom>
        </p:spPr>
      </p:pic>
    </p:spTree>
  </p:cSld>
  <p:clrMapOvr>
    <a:masterClrMapping/>
  </p:clrMapOvr>
  <p:transition spd="med" advTm="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4572000" y="1667456"/>
            <a:ext cx="2612375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36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Зато што…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2"/>
          </p:nvPr>
        </p:nvSpPr>
        <p:spPr>
          <a:xfrm>
            <a:off x="4572000" y="2399675"/>
            <a:ext cx="4267199" cy="314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6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 нам све услуге доступне преко једног џимејл-налога и све се могу повезати.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Ј</a:t>
            </a:r>
            <a:r>
              <a:rPr sz="26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ош више, зато што је потпуно отворен за све друге „не-Гугл“ услуге и повезивање са њима.</a:t>
            </a:r>
          </a:p>
        </p:txBody>
      </p:sp>
      <p:pic>
        <p:nvPicPr>
          <p:cNvPr id="361" name="Shape 3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5615" y="457200"/>
            <a:ext cx="4208775" cy="1211184"/>
          </a:xfrm>
          <a:prstGeom prst="rect">
            <a:avLst/>
          </a:prstGeom>
        </p:spPr>
      </p:pic>
      <p:pic>
        <p:nvPicPr>
          <p:cNvPr id="362" name="Shape 36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52400" y="4953000"/>
            <a:ext cx="4281991" cy="1523999"/>
          </a:xfrm>
          <a:prstGeom prst="rect">
            <a:avLst/>
          </a:prstGeom>
        </p:spPr>
      </p:pic>
      <p:sp>
        <p:nvSpPr>
          <p:cNvPr id="363" name="Shape 363"/>
          <p:cNvSpPr txBox="1">
            <a:spLocks noGrp="1"/>
          </p:cNvSpPr>
          <p:nvPr>
            <p:ph type="body" idx="3"/>
          </p:nvPr>
        </p:nvSpPr>
        <p:spPr>
          <a:xfrm>
            <a:off x="152400" y="4953000"/>
            <a:ext cx="4281991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/>
              <a:t>.</a:t>
            </a:r>
          </a:p>
        </p:txBody>
      </p:sp>
    </p:spTree>
  </p:cSld>
  <p:clrMapOvr>
    <a:masterClrMapping/>
  </p:clrMapOvr>
  <p:transition spd="med" advTm="8000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4561421" y="1752600"/>
            <a:ext cx="2612375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36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Зато што…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body" idx="2"/>
          </p:nvPr>
        </p:nvSpPr>
        <p:spPr>
          <a:xfrm>
            <a:off x="4589775" y="2971800"/>
            <a:ext cx="40385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је највећи број услуга потпуно бесплатан.</a:t>
            </a:r>
          </a:p>
        </p:txBody>
      </p:sp>
      <p:pic>
        <p:nvPicPr>
          <p:cNvPr id="370" name="Shape 3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4208775" cy="1211184"/>
          </a:xfrm>
          <a:prstGeom prst="rect">
            <a:avLst/>
          </a:prstGeom>
        </p:spPr>
      </p:pic>
      <p:pic>
        <p:nvPicPr>
          <p:cNvPr id="371" name="Shape 37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48523" y="4021850"/>
            <a:ext cx="4312897" cy="2590799"/>
          </a:xfrm>
          <a:prstGeom prst="rect">
            <a:avLst/>
          </a:prstGeom>
        </p:spPr>
      </p:pic>
    </p:spTree>
  </p:cSld>
  <p:clrMapOvr>
    <a:masterClrMapping/>
  </p:clrMapOvr>
  <p:transition spd="med" advTm="4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5105400" y="1693192"/>
            <a:ext cx="2612375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36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Зато што…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body" idx="2"/>
          </p:nvPr>
        </p:nvSpPr>
        <p:spPr>
          <a:xfrm>
            <a:off x="5029200" y="2743200"/>
            <a:ext cx="3581399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 готово све услуге преведене на твој матерњи језик.</a:t>
            </a:r>
          </a:p>
        </p:txBody>
      </p:sp>
      <p:pic>
        <p:nvPicPr>
          <p:cNvPr id="378" name="Shape 3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5741" y="457200"/>
            <a:ext cx="4208775" cy="1211184"/>
          </a:xfrm>
          <a:prstGeom prst="rect">
            <a:avLst/>
          </a:prstGeom>
        </p:spPr>
      </p:pic>
      <p:pic>
        <p:nvPicPr>
          <p:cNvPr id="379" name="Shape 37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09600" y="4038600"/>
            <a:ext cx="4146866" cy="1756568"/>
          </a:xfrm>
          <a:prstGeom prst="rect">
            <a:avLst/>
          </a:prstGeom>
        </p:spPr>
      </p:pic>
      <p:sp>
        <p:nvSpPr>
          <p:cNvPr id="380" name="Shape 380"/>
          <p:cNvSpPr txBox="1">
            <a:spLocks noGrp="1"/>
          </p:cNvSpPr>
          <p:nvPr>
            <p:ph type="body" idx="3"/>
          </p:nvPr>
        </p:nvSpPr>
        <p:spPr>
          <a:xfrm>
            <a:off x="609600" y="4038600"/>
            <a:ext cx="4146866" cy="17565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med" advTm="400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4648200" y="1905000"/>
            <a:ext cx="2612375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72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3600" b="1" i="0" u="none" strike="noStrike" cap="none" baseline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Зато што…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body" idx="2"/>
          </p:nvPr>
        </p:nvSpPr>
        <p:spPr>
          <a:xfrm>
            <a:off x="4648200" y="2743200"/>
            <a:ext cx="3962399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z="2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твој језик није сметња да с Гуглом будеш са целим светом. </a:t>
            </a:r>
          </a:p>
        </p:txBody>
      </p:sp>
      <p:pic>
        <p:nvPicPr>
          <p:cNvPr id="387" name="Shape 3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5741" y="457200"/>
            <a:ext cx="4208775" cy="1211184"/>
          </a:xfrm>
          <a:prstGeom prst="rect">
            <a:avLst/>
          </a:prstGeom>
        </p:spPr>
      </p:pic>
      <p:pic>
        <p:nvPicPr>
          <p:cNvPr id="388" name="Shape 38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12379" y="3688414"/>
            <a:ext cx="2984948" cy="2751440"/>
          </a:xfrm>
          <a:prstGeom prst="rect">
            <a:avLst/>
          </a:prstGeom>
        </p:spPr>
      </p:pic>
      <p:sp>
        <p:nvSpPr>
          <p:cNvPr id="389" name="Shape 389"/>
          <p:cNvSpPr txBox="1">
            <a:spLocks noGrp="1"/>
          </p:cNvSpPr>
          <p:nvPr>
            <p:ph type="body" idx="3"/>
          </p:nvPr>
        </p:nvSpPr>
        <p:spPr>
          <a:xfrm>
            <a:off x="712379" y="3688414"/>
            <a:ext cx="3326218" cy="27885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med" advTm="5000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386</Words>
  <PresentationFormat>On-screen Show (4:3)</PresentationFormat>
  <Paragraphs>111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Custom Theme</vt:lpstr>
      <vt:lpstr>Гугл-ревија</vt:lpstr>
      <vt:lpstr>Зашто баш Гугл? </vt:lpstr>
      <vt:lpstr>ЕВО ЗАШТО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Пронаћи ћете своје разлоге.</vt:lpstr>
      <vt:lpstr>Рекламу на страну,  чему Гугл може послужити у образовању?</vt:lpstr>
      <vt:lpstr>4 K у образовању </vt:lpstr>
      <vt:lpstr>1. Комуникација</vt:lpstr>
      <vt:lpstr>2. Колаборација</vt:lpstr>
      <vt:lpstr>3. Креативност / креирање</vt:lpstr>
      <vt:lpstr>4. Критичко мишљење</vt:lpstr>
      <vt:lpstr>Да кликтање не замени мишљење,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 (р)еволуција</dc:title>
  <cp:lastModifiedBy>home</cp:lastModifiedBy>
  <cp:revision>64</cp:revision>
  <dcterms:modified xsi:type="dcterms:W3CDTF">2014-02-02T20:06:09Z</dcterms:modified>
</cp:coreProperties>
</file>